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19827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10</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336590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674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a:solidFill>
                            <a:srgbClr val="000000"/>
                          </a:solidFill>
                          <a:effectLst/>
                          <a:latin typeface="Times New Roman" panose="02020603050405020304" pitchFamily="18" charset="0"/>
                          <a:cs typeface="Times New Roman" panose="02020603050405020304" pitchFamily="18" charset="0"/>
                        </a:rPr>
                        <a:t>0.135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0.531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0">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KZ" sz="11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10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11</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ru-RU" sz="1100" dirty="0">
                <a:latin typeface="Times New Roman" panose="02020603050405020304" pitchFamily="18" charset="0"/>
                <a:cs typeface="Times New Roman" panose="02020603050405020304" pitchFamily="18" charset="0"/>
              </a:rPr>
              <a:t>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1-3, күндіз 9-11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12</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12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a:t>
            </a:r>
            <a:r>
              <a:rPr lang="kk-KZ" sz="1100" dirty="0">
                <a:latin typeface="Times New Roman" panose="02020603050405020304" pitchFamily="18" charset="0"/>
                <a:cs typeface="Times New Roman" panose="02020603050405020304" pitchFamily="18" charset="0"/>
              </a:rPr>
              <a:t>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en-US" sz="1100" dirty="0">
                <a:latin typeface="Times New Roman" panose="02020603050405020304" pitchFamily="18" charset="0"/>
                <a:cs typeface="Times New Roman" panose="02020603050405020304" pitchFamily="18" charset="0"/>
              </a:rPr>
              <a:t>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1-3</a:t>
            </a:r>
            <a:r>
              <a:rPr lang="kk-KZ" sz="1100" dirty="0">
                <a:latin typeface="Times New Roman" panose="02020603050405020304" pitchFamily="18" charset="0"/>
                <a:cs typeface="Times New Roman" panose="02020603050405020304" pitchFamily="18" charset="0"/>
              </a:rPr>
              <a:t>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53438</TotalTime>
  <Words>599</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7680</cp:revision>
  <cp:lastPrinted>2025-07-15T07:11:11Z</cp:lastPrinted>
  <dcterms:created xsi:type="dcterms:W3CDTF">2018-03-27T06:03:00Z</dcterms:created>
  <dcterms:modified xsi:type="dcterms:W3CDTF">2026-05-10T06:54:28Z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